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0" r:id="rId3"/>
    <p:sldId id="257" r:id="rId4"/>
    <p:sldId id="258" r:id="rId5"/>
    <p:sldId id="259"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22" y="-1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3F60394-7EFF-4444-B984-EA645CF0A83A}" type="datetimeFigureOut">
              <a:rPr lang="en-US" smtClean="0"/>
              <a:t>10/4/2012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8ED693-EA81-4E00-91E3-A91562A01543}"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F60394-7EFF-4444-B984-EA645CF0A83A}"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ED693-EA81-4E00-91E3-A91562A0154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28ED693-EA81-4E00-91E3-A91562A01543}"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F60394-7EFF-4444-B984-EA645CF0A83A}"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3F60394-7EFF-4444-B984-EA645CF0A83A}" type="datetimeFigureOut">
              <a:rPr lang="en-US" smtClean="0"/>
              <a:t>10/4/2012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28ED693-EA81-4E00-91E3-A91562A01543}"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73F60394-7EFF-4444-B984-EA645CF0A83A}" type="datetimeFigureOut">
              <a:rPr lang="en-US" smtClean="0"/>
              <a:t>10/4/2012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28ED693-EA81-4E00-91E3-A91562A01543}"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3F60394-7EFF-4444-B984-EA645CF0A83A}" type="datetimeFigureOut">
              <a:rPr lang="en-US" smtClean="0"/>
              <a:t>10/4/2012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ED693-EA81-4E00-91E3-A91562A01543}"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3F60394-7EFF-4444-B984-EA645CF0A83A}" type="datetimeFigureOut">
              <a:rPr lang="en-US" smtClean="0"/>
              <a:t>10/4/2012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28ED693-EA81-4E00-91E3-A91562A01543}"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3F60394-7EFF-4444-B984-EA645CF0A83A}" type="datetimeFigureOut">
              <a:rPr lang="en-US" smtClean="0"/>
              <a:t>10/4/2012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28ED693-EA81-4E00-91E3-A91562A015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3F60394-7EFF-4444-B984-EA645CF0A83A}" type="datetimeFigureOut">
              <a:rPr lang="en-US" smtClean="0"/>
              <a:t>10/4/2012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28ED693-EA81-4E00-91E3-A91562A015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28ED693-EA81-4E00-91E3-A91562A01543}"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3F60394-7EFF-4444-B984-EA645CF0A83A}" type="datetimeFigureOut">
              <a:rPr lang="en-US" smtClean="0"/>
              <a:t>10/4/2012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28ED693-EA81-4E00-91E3-A91562A01543}"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3F60394-7EFF-4444-B984-EA645CF0A83A}" type="datetimeFigureOut">
              <a:rPr lang="en-US" smtClean="0"/>
              <a:t>10/4/2012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3F60394-7EFF-4444-B984-EA645CF0A83A}" type="datetimeFigureOut">
              <a:rPr lang="en-US" smtClean="0"/>
              <a:t>10/4/2012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28ED693-EA81-4E00-91E3-A91562A01543}"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The Family Issue in the </a:t>
            </a:r>
            <a:br>
              <a:rPr lang="en-US" dirty="0" smtClean="0"/>
            </a:br>
            <a:r>
              <a:rPr lang="en-US" dirty="0" smtClean="0"/>
              <a:t>Middle East </a:t>
            </a:r>
            <a:endParaRPr lang="en-US" dirty="0"/>
          </a:p>
        </p:txBody>
      </p:sp>
    </p:spTree>
    <p:extLst>
      <p:ext uri="{BB962C8B-B14F-4D97-AF65-F5344CB8AC3E}">
        <p14:creationId xmlns:p14="http://schemas.microsoft.com/office/powerpoint/2010/main" val="1821066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320" y="126476"/>
            <a:ext cx="10058400"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8021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 </a:t>
            </a:r>
            <a:endParaRPr lang="en-US" dirty="0"/>
          </a:p>
        </p:txBody>
      </p:sp>
      <p:sp>
        <p:nvSpPr>
          <p:cNvPr id="3" name="Content Placeholder 2"/>
          <p:cNvSpPr>
            <a:spLocks noGrp="1"/>
          </p:cNvSpPr>
          <p:nvPr>
            <p:ph sz="quarter" idx="1"/>
          </p:nvPr>
        </p:nvSpPr>
        <p:spPr/>
        <p:txBody>
          <a:bodyPr/>
          <a:lstStyle/>
          <a:p>
            <a:r>
              <a:rPr lang="en-US" dirty="0" smtClean="0"/>
              <a:t>The family issue in the Middle East is a very important one, because many families are struggling because of the conflicts that are happening throughout the region. </a:t>
            </a:r>
            <a:endParaRPr lang="en-US" dirty="0"/>
          </a:p>
          <a:p>
            <a:r>
              <a:rPr lang="en-US" dirty="0" smtClean="0"/>
              <a:t>The families are having a tough time trying to survive, and just get the basic essentials to live their lives. </a:t>
            </a:r>
            <a:endParaRPr lang="en-US" dirty="0"/>
          </a:p>
        </p:txBody>
      </p:sp>
    </p:spTree>
    <p:extLst>
      <p:ext uri="{BB962C8B-B14F-4D97-AF65-F5344CB8AC3E}">
        <p14:creationId xmlns:p14="http://schemas.microsoft.com/office/powerpoint/2010/main" val="4144257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Issue in the Middle East</a:t>
            </a:r>
            <a:endParaRPr lang="en-US" dirty="0"/>
          </a:p>
        </p:txBody>
      </p:sp>
      <p:sp>
        <p:nvSpPr>
          <p:cNvPr id="3" name="Content Placeholder 2"/>
          <p:cNvSpPr>
            <a:spLocks noGrp="1"/>
          </p:cNvSpPr>
          <p:nvPr>
            <p:ph sz="quarter" idx="1"/>
          </p:nvPr>
        </p:nvSpPr>
        <p:spPr/>
        <p:txBody>
          <a:bodyPr/>
          <a:lstStyle/>
          <a:p>
            <a:r>
              <a:rPr lang="en-US" dirty="0" smtClean="0"/>
              <a:t>The issue of families in the Middle East is very important because of all of the conflicts that have been happening lately in the region. Many families are affected by the fighting and are struggling to stay alive. These families seek help from the United Nations. Many of them struggle to have a job, have enough food, and have a hard  time supporting their families. </a:t>
            </a:r>
            <a:endParaRPr lang="en-US" dirty="0"/>
          </a:p>
        </p:txBody>
      </p:sp>
    </p:spTree>
    <p:extLst>
      <p:ext uri="{BB962C8B-B14F-4D97-AF65-F5344CB8AC3E}">
        <p14:creationId xmlns:p14="http://schemas.microsoft.com/office/powerpoint/2010/main" val="3541994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Impact of the UN on the Middle East </a:t>
            </a:r>
            <a:endParaRPr lang="en-US" dirty="0"/>
          </a:p>
        </p:txBody>
      </p:sp>
      <p:sp>
        <p:nvSpPr>
          <p:cNvPr id="3" name="Content Placeholder 2"/>
          <p:cNvSpPr>
            <a:spLocks noGrp="1"/>
          </p:cNvSpPr>
          <p:nvPr>
            <p:ph sz="quarter" idx="1"/>
          </p:nvPr>
        </p:nvSpPr>
        <p:spPr/>
        <p:txBody>
          <a:bodyPr>
            <a:normAutofit/>
          </a:bodyPr>
          <a:lstStyle/>
          <a:p>
            <a:r>
              <a:rPr lang="en-US" dirty="0" smtClean="0"/>
              <a:t>The United Nations has been working with the issue of Palestine since 1947 and continues investigate the issue </a:t>
            </a:r>
          </a:p>
          <a:p>
            <a:r>
              <a:rPr lang="en-US" dirty="0" smtClean="0"/>
              <a:t>The UN is working on Israeli-Palestinian peace and hopes to resolve the issues between them</a:t>
            </a:r>
          </a:p>
          <a:p>
            <a:r>
              <a:rPr lang="en-US" dirty="0" smtClean="0"/>
              <a:t>The United Nations hopes to improve the lives of families struggling in the Middle East and to help them get back on their feet. </a:t>
            </a:r>
          </a:p>
          <a:p>
            <a:endParaRPr lang="en-US" dirty="0"/>
          </a:p>
        </p:txBody>
      </p:sp>
    </p:spTree>
    <p:extLst>
      <p:ext uri="{BB962C8B-B14F-4D97-AF65-F5344CB8AC3E}">
        <p14:creationId xmlns:p14="http://schemas.microsoft.com/office/powerpoint/2010/main" val="21444134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of the Issue </a:t>
            </a:r>
            <a:endParaRPr lang="en-US" dirty="0"/>
          </a:p>
        </p:txBody>
      </p:sp>
      <p:sp>
        <p:nvSpPr>
          <p:cNvPr id="3" name="Content Placeholder 2"/>
          <p:cNvSpPr>
            <a:spLocks noGrp="1"/>
          </p:cNvSpPr>
          <p:nvPr>
            <p:ph sz="quarter" idx="1"/>
          </p:nvPr>
        </p:nvSpPr>
        <p:spPr/>
        <p:txBody>
          <a:bodyPr/>
          <a:lstStyle/>
          <a:p>
            <a:r>
              <a:rPr lang="en-US" dirty="0" smtClean="0"/>
              <a:t>There are some support groups of the families in the Middle East that are trying to set up refugee camps and that are trying to help these struggling families out. Many groups are trying to lay the groundwork for secure societies. Families want to be insured of a safe community, good education for the children, and an overall better future. </a:t>
            </a:r>
            <a:endParaRPr lang="en-US" dirty="0"/>
          </a:p>
        </p:txBody>
      </p:sp>
    </p:spTree>
    <p:extLst>
      <p:ext uri="{BB962C8B-B14F-4D97-AF65-F5344CB8AC3E}">
        <p14:creationId xmlns:p14="http://schemas.microsoft.com/office/powerpoint/2010/main" val="3123819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227"/>
            <a:ext cx="9144000" cy="6892863"/>
          </a:xfrm>
        </p:spPr>
      </p:pic>
    </p:spTree>
    <p:extLst>
      <p:ext uri="{BB962C8B-B14F-4D97-AF65-F5344CB8AC3E}">
        <p14:creationId xmlns:p14="http://schemas.microsoft.com/office/powerpoint/2010/main" val="3785058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6164" y="-1"/>
            <a:ext cx="9160164" cy="6870123"/>
          </a:xfrm>
        </p:spPr>
      </p:pic>
    </p:spTree>
    <p:extLst>
      <p:ext uri="{BB962C8B-B14F-4D97-AF65-F5344CB8AC3E}">
        <p14:creationId xmlns:p14="http://schemas.microsoft.com/office/powerpoint/2010/main" val="2852983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9066" y="228600"/>
            <a:ext cx="9236364" cy="6248400"/>
          </a:xfrm>
        </p:spPr>
      </p:pic>
    </p:spTree>
    <p:extLst>
      <p:ext uri="{BB962C8B-B14F-4D97-AF65-F5344CB8AC3E}">
        <p14:creationId xmlns:p14="http://schemas.microsoft.com/office/powerpoint/2010/main" val="1452432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28600" y="152400"/>
            <a:ext cx="9694780" cy="6615545"/>
          </a:xfrm>
        </p:spPr>
      </p:pic>
    </p:spTree>
    <p:extLst>
      <p:ext uri="{BB962C8B-B14F-4D97-AF65-F5344CB8AC3E}">
        <p14:creationId xmlns:p14="http://schemas.microsoft.com/office/powerpoint/2010/main" val="30559448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TotalTime>
  <Words>271</Words>
  <Application>Microsoft Office PowerPoint</Application>
  <PresentationFormat>On-screen Show (4:3)</PresentationFormat>
  <Paragraphs>12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The Family Issue in the  Middle East </vt:lpstr>
      <vt:lpstr>The Issue </vt:lpstr>
      <vt:lpstr>The Issue in the Middle East</vt:lpstr>
      <vt:lpstr>Impact of the UN on the Middle East </vt:lpstr>
      <vt:lpstr>The Future of the Issue </vt:lpstr>
      <vt:lpstr>PowerPoint Presentation</vt:lpstr>
      <vt:lpstr>PowerPoint Presentation</vt:lpstr>
      <vt:lpstr>PowerPoint Presentation</vt:lpstr>
      <vt:lpstr>PowerPoint Presentation</vt:lpstr>
      <vt:lpstr>PowerPoint Presentation</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Family Issue in the  Middle East</dc:title>
  <dc:creator>Mcguire, Megan</dc:creator>
  <cp:lastModifiedBy>Mcguire, Megan</cp:lastModifiedBy>
  <cp:revision>3</cp:revision>
  <dcterms:created xsi:type="dcterms:W3CDTF">2012-10-04T11:52:56Z</dcterms:created>
  <dcterms:modified xsi:type="dcterms:W3CDTF">2012-10-04T12:19:51Z</dcterms:modified>
</cp:coreProperties>
</file>